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9"/>
  </p:notesMasterIdLst>
  <p:handoutMasterIdLst>
    <p:handoutMasterId r:id="rId20"/>
  </p:handoutMasterIdLst>
  <p:sldIdLst>
    <p:sldId id="256" r:id="rId4"/>
    <p:sldId id="273" r:id="rId5"/>
    <p:sldId id="351" r:id="rId6"/>
    <p:sldId id="357" r:id="rId7"/>
    <p:sldId id="364" r:id="rId8"/>
    <p:sldId id="368" r:id="rId9"/>
    <p:sldId id="371" r:id="rId10"/>
    <p:sldId id="373" r:id="rId11"/>
    <p:sldId id="374" r:id="rId12"/>
    <p:sldId id="366" r:id="rId13"/>
    <p:sldId id="372" r:id="rId14"/>
    <p:sldId id="359" r:id="rId15"/>
    <p:sldId id="360" r:id="rId16"/>
    <p:sldId id="382" r:id="rId17"/>
    <p:sldId id="380" r:id="rId18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A85"/>
    <a:srgbClr val="6E9E80"/>
    <a:srgbClr val="4EBE7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6EFD33-F153-42C1-A6BE-5DB34EA859B8}" v="13" dt="2020-09-21T07:10:58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3073" autoAdjust="0"/>
  </p:normalViewPr>
  <p:slideViewPr>
    <p:cSldViewPr>
      <p:cViewPr varScale="1">
        <p:scale>
          <a:sx n="62" d="100"/>
          <a:sy n="62" d="100"/>
        </p:scale>
        <p:origin x="17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AD6EFD33-F153-42C1-A6BE-5DB34EA859B8}"/>
    <pc:docChg chg="custSel delSld modSld">
      <pc:chgData name="Jacintha Westerink" userId="c1c74fd5-67fa-43d8-8063-0adb3063a5fc" providerId="ADAL" clId="{AD6EFD33-F153-42C1-A6BE-5DB34EA859B8}" dt="2020-09-21T07:13:01.383" v="92" actId="115"/>
      <pc:docMkLst>
        <pc:docMk/>
      </pc:docMkLst>
      <pc:sldChg chg="modSp mod">
        <pc:chgData name="Jacintha Westerink" userId="c1c74fd5-67fa-43d8-8063-0adb3063a5fc" providerId="ADAL" clId="{AD6EFD33-F153-42C1-A6BE-5DB34EA859B8}" dt="2020-09-21T07:06:38.208" v="9" actId="20577"/>
        <pc:sldMkLst>
          <pc:docMk/>
          <pc:sldMk cId="0" sldId="256"/>
        </pc:sldMkLst>
        <pc:spChg chg="mod">
          <ac:chgData name="Jacintha Westerink" userId="c1c74fd5-67fa-43d8-8063-0adb3063a5fc" providerId="ADAL" clId="{AD6EFD33-F153-42C1-A6BE-5DB34EA859B8}" dt="2020-09-21T07:06:38.208" v="9" actId="20577"/>
          <ac:spMkLst>
            <pc:docMk/>
            <pc:sldMk cId="0" sldId="256"/>
            <ac:spMk id="16386" creationId="{00000000-0000-0000-0000-000000000000}"/>
          </ac:spMkLst>
        </pc:spChg>
      </pc:sldChg>
      <pc:sldChg chg="modSp mod">
        <pc:chgData name="Jacintha Westerink" userId="c1c74fd5-67fa-43d8-8063-0adb3063a5fc" providerId="ADAL" clId="{AD6EFD33-F153-42C1-A6BE-5DB34EA859B8}" dt="2020-09-21T07:13:01.383" v="92" actId="115"/>
        <pc:sldMkLst>
          <pc:docMk/>
          <pc:sldMk cId="473374556" sldId="273"/>
        </pc:sldMkLst>
        <pc:spChg chg="mod">
          <ac:chgData name="Jacintha Westerink" userId="c1c74fd5-67fa-43d8-8063-0adb3063a5fc" providerId="ADAL" clId="{AD6EFD33-F153-42C1-A6BE-5DB34EA859B8}" dt="2020-09-21T07:13:01.383" v="92" actId="115"/>
          <ac:spMkLst>
            <pc:docMk/>
            <pc:sldMk cId="473374556" sldId="273"/>
            <ac:spMk id="3" creationId="{8D5F066D-FADF-4342-9E36-1713F0E5EFDF}"/>
          </ac:spMkLst>
        </pc:spChg>
      </pc:sldChg>
      <pc:sldChg chg="modSp">
        <pc:chgData name="Jacintha Westerink" userId="c1c74fd5-67fa-43d8-8063-0adb3063a5fc" providerId="ADAL" clId="{AD6EFD33-F153-42C1-A6BE-5DB34EA859B8}" dt="2020-09-21T07:07:29.887" v="17" actId="20577"/>
        <pc:sldMkLst>
          <pc:docMk/>
          <pc:sldMk cId="3630912662" sldId="359"/>
        </pc:sldMkLst>
        <pc:spChg chg="mod">
          <ac:chgData name="Jacintha Westerink" userId="c1c74fd5-67fa-43d8-8063-0adb3063a5fc" providerId="ADAL" clId="{AD6EFD33-F153-42C1-A6BE-5DB34EA859B8}" dt="2020-09-21T07:07:29.887" v="17" actId="20577"/>
          <ac:spMkLst>
            <pc:docMk/>
            <pc:sldMk cId="3630912662" sldId="359"/>
            <ac:spMk id="5" creationId="{00000000-0000-0000-0000-000000000000}"/>
          </ac:spMkLst>
        </pc:spChg>
      </pc:sldChg>
      <pc:sldChg chg="modSp">
        <pc:chgData name="Jacintha Westerink" userId="c1c74fd5-67fa-43d8-8063-0adb3063a5fc" providerId="ADAL" clId="{AD6EFD33-F153-42C1-A6BE-5DB34EA859B8}" dt="2020-09-21T07:07:34.870" v="19" actId="20577"/>
        <pc:sldMkLst>
          <pc:docMk/>
          <pc:sldMk cId="124148466" sldId="360"/>
        </pc:sldMkLst>
        <pc:spChg chg="mod">
          <ac:chgData name="Jacintha Westerink" userId="c1c74fd5-67fa-43d8-8063-0adb3063a5fc" providerId="ADAL" clId="{AD6EFD33-F153-42C1-A6BE-5DB34EA859B8}" dt="2020-09-21T07:07:34.870" v="19" actId="20577"/>
          <ac:spMkLst>
            <pc:docMk/>
            <pc:sldMk cId="124148466" sldId="360"/>
            <ac:spMk id="4" creationId="{00000000-0000-0000-0000-000000000000}"/>
          </ac:spMkLst>
        </pc:spChg>
      </pc:sldChg>
      <pc:sldChg chg="modSp">
        <pc:chgData name="Jacintha Westerink" userId="c1c74fd5-67fa-43d8-8063-0adb3063a5fc" providerId="ADAL" clId="{AD6EFD33-F153-42C1-A6BE-5DB34EA859B8}" dt="2020-09-21T07:07:14.982" v="14" actId="20577"/>
        <pc:sldMkLst>
          <pc:docMk/>
          <pc:sldMk cId="265570884" sldId="366"/>
        </pc:sldMkLst>
        <pc:spChg chg="mod">
          <ac:chgData name="Jacintha Westerink" userId="c1c74fd5-67fa-43d8-8063-0adb3063a5fc" providerId="ADAL" clId="{AD6EFD33-F153-42C1-A6BE-5DB34EA859B8}" dt="2020-09-21T07:07:14.982" v="14" actId="20577"/>
          <ac:spMkLst>
            <pc:docMk/>
            <pc:sldMk cId="265570884" sldId="366"/>
            <ac:spMk id="6" creationId="{00000000-0000-0000-0000-000000000000}"/>
          </ac:spMkLst>
        </pc:spChg>
      </pc:sldChg>
      <pc:sldChg chg="modSp">
        <pc:chgData name="Jacintha Westerink" userId="c1c74fd5-67fa-43d8-8063-0adb3063a5fc" providerId="ADAL" clId="{AD6EFD33-F153-42C1-A6BE-5DB34EA859B8}" dt="2020-09-21T07:06:52.952" v="10" actId="20577"/>
        <pc:sldMkLst>
          <pc:docMk/>
          <pc:sldMk cId="2892901167" sldId="368"/>
        </pc:sldMkLst>
        <pc:spChg chg="mod">
          <ac:chgData name="Jacintha Westerink" userId="c1c74fd5-67fa-43d8-8063-0adb3063a5fc" providerId="ADAL" clId="{AD6EFD33-F153-42C1-A6BE-5DB34EA859B8}" dt="2020-09-21T07:06:52.952" v="10" actId="20577"/>
          <ac:spMkLst>
            <pc:docMk/>
            <pc:sldMk cId="2892901167" sldId="368"/>
            <ac:spMk id="6" creationId="{00000000-0000-0000-0000-000000000000}"/>
          </ac:spMkLst>
        </pc:spChg>
      </pc:sldChg>
      <pc:sldChg chg="modSp">
        <pc:chgData name="Jacintha Westerink" userId="c1c74fd5-67fa-43d8-8063-0adb3063a5fc" providerId="ADAL" clId="{AD6EFD33-F153-42C1-A6BE-5DB34EA859B8}" dt="2020-09-21T07:06:59.506" v="11" actId="20577"/>
        <pc:sldMkLst>
          <pc:docMk/>
          <pc:sldMk cId="3727914138" sldId="371"/>
        </pc:sldMkLst>
        <pc:spChg chg="mod">
          <ac:chgData name="Jacintha Westerink" userId="c1c74fd5-67fa-43d8-8063-0adb3063a5fc" providerId="ADAL" clId="{AD6EFD33-F153-42C1-A6BE-5DB34EA859B8}" dt="2020-09-21T07:06:59.506" v="11" actId="20577"/>
          <ac:spMkLst>
            <pc:docMk/>
            <pc:sldMk cId="3727914138" sldId="371"/>
            <ac:spMk id="7" creationId="{00000000-0000-0000-0000-000000000000}"/>
          </ac:spMkLst>
        </pc:spChg>
      </pc:sldChg>
      <pc:sldChg chg="modSp">
        <pc:chgData name="Jacintha Westerink" userId="c1c74fd5-67fa-43d8-8063-0adb3063a5fc" providerId="ADAL" clId="{AD6EFD33-F153-42C1-A6BE-5DB34EA859B8}" dt="2020-09-21T07:07:19.789" v="15" actId="20577"/>
        <pc:sldMkLst>
          <pc:docMk/>
          <pc:sldMk cId="2400091945" sldId="372"/>
        </pc:sldMkLst>
        <pc:spChg chg="mod">
          <ac:chgData name="Jacintha Westerink" userId="c1c74fd5-67fa-43d8-8063-0adb3063a5fc" providerId="ADAL" clId="{AD6EFD33-F153-42C1-A6BE-5DB34EA859B8}" dt="2020-09-21T07:07:19.789" v="15" actId="20577"/>
          <ac:spMkLst>
            <pc:docMk/>
            <pc:sldMk cId="2400091945" sldId="372"/>
            <ac:spMk id="6" creationId="{00000000-0000-0000-0000-000000000000}"/>
          </ac:spMkLst>
        </pc:spChg>
      </pc:sldChg>
      <pc:sldChg chg="modSp">
        <pc:chgData name="Jacintha Westerink" userId="c1c74fd5-67fa-43d8-8063-0adb3063a5fc" providerId="ADAL" clId="{AD6EFD33-F153-42C1-A6BE-5DB34EA859B8}" dt="2020-09-21T07:07:03.456" v="12" actId="20577"/>
        <pc:sldMkLst>
          <pc:docMk/>
          <pc:sldMk cId="1321726638" sldId="373"/>
        </pc:sldMkLst>
        <pc:spChg chg="mod">
          <ac:chgData name="Jacintha Westerink" userId="c1c74fd5-67fa-43d8-8063-0adb3063a5fc" providerId="ADAL" clId="{AD6EFD33-F153-42C1-A6BE-5DB34EA859B8}" dt="2020-09-21T07:07:03.456" v="12" actId="20577"/>
          <ac:spMkLst>
            <pc:docMk/>
            <pc:sldMk cId="1321726638" sldId="373"/>
            <ac:spMk id="7" creationId="{00000000-0000-0000-0000-000000000000}"/>
          </ac:spMkLst>
        </pc:spChg>
      </pc:sldChg>
      <pc:sldChg chg="modSp">
        <pc:chgData name="Jacintha Westerink" userId="c1c74fd5-67fa-43d8-8063-0adb3063a5fc" providerId="ADAL" clId="{AD6EFD33-F153-42C1-A6BE-5DB34EA859B8}" dt="2020-09-21T07:07:10.057" v="13" actId="20577"/>
        <pc:sldMkLst>
          <pc:docMk/>
          <pc:sldMk cId="3814264218" sldId="374"/>
        </pc:sldMkLst>
        <pc:spChg chg="mod">
          <ac:chgData name="Jacintha Westerink" userId="c1c74fd5-67fa-43d8-8063-0adb3063a5fc" providerId="ADAL" clId="{AD6EFD33-F153-42C1-A6BE-5DB34EA859B8}" dt="2020-09-21T07:07:10.057" v="13" actId="20577"/>
          <ac:spMkLst>
            <pc:docMk/>
            <pc:sldMk cId="3814264218" sldId="374"/>
            <ac:spMk id="9" creationId="{00000000-0000-0000-0000-000000000000}"/>
          </ac:spMkLst>
        </pc:spChg>
      </pc:sldChg>
      <pc:sldChg chg="del">
        <pc:chgData name="Jacintha Westerink" userId="c1c74fd5-67fa-43d8-8063-0adb3063a5fc" providerId="ADAL" clId="{AD6EFD33-F153-42C1-A6BE-5DB34EA859B8}" dt="2020-09-21T07:05:31.631" v="1" actId="47"/>
        <pc:sldMkLst>
          <pc:docMk/>
          <pc:sldMk cId="1689165205" sldId="377"/>
        </pc:sldMkLst>
      </pc:sldChg>
      <pc:sldChg chg="del">
        <pc:chgData name="Jacintha Westerink" userId="c1c74fd5-67fa-43d8-8063-0adb3063a5fc" providerId="ADAL" clId="{AD6EFD33-F153-42C1-A6BE-5DB34EA859B8}" dt="2020-09-21T07:05:27.514" v="0" actId="47"/>
        <pc:sldMkLst>
          <pc:docMk/>
          <pc:sldMk cId="2364371055" sldId="378"/>
        </pc:sldMkLst>
      </pc:sldChg>
      <pc:sldChg chg="modSp mod">
        <pc:chgData name="Jacintha Westerink" userId="c1c74fd5-67fa-43d8-8063-0adb3063a5fc" providerId="ADAL" clId="{AD6EFD33-F153-42C1-A6BE-5DB34EA859B8}" dt="2020-09-21T07:06:14.348" v="5" actId="20577"/>
        <pc:sldMkLst>
          <pc:docMk/>
          <pc:sldMk cId="3892659831" sldId="380"/>
        </pc:sldMkLst>
        <pc:spChg chg="mod">
          <ac:chgData name="Jacintha Westerink" userId="c1c74fd5-67fa-43d8-8063-0adb3063a5fc" providerId="ADAL" clId="{AD6EFD33-F153-42C1-A6BE-5DB34EA859B8}" dt="2020-09-21T07:06:14.348" v="5" actId="20577"/>
          <ac:spMkLst>
            <pc:docMk/>
            <pc:sldMk cId="3892659831" sldId="380"/>
            <ac:spMk id="2" creationId="{00000000-0000-0000-0000-000000000000}"/>
          </ac:spMkLst>
        </pc:spChg>
      </pc:sldChg>
      <pc:sldChg chg="del">
        <pc:chgData name="Jacintha Westerink" userId="c1c74fd5-67fa-43d8-8063-0adb3063a5fc" providerId="ADAL" clId="{AD6EFD33-F153-42C1-A6BE-5DB34EA859B8}" dt="2020-09-21T07:05:46.980" v="2" actId="47"/>
        <pc:sldMkLst>
          <pc:docMk/>
          <pc:sldMk cId="945963422" sldId="381"/>
        </pc:sldMkLst>
      </pc:sldChg>
      <pc:sldChg chg="modSp">
        <pc:chgData name="Jacintha Westerink" userId="c1c74fd5-67fa-43d8-8063-0adb3063a5fc" providerId="ADAL" clId="{AD6EFD33-F153-42C1-A6BE-5DB34EA859B8}" dt="2020-09-21T07:07:39.357" v="21" actId="20577"/>
        <pc:sldMkLst>
          <pc:docMk/>
          <pc:sldMk cId="88297130" sldId="382"/>
        </pc:sldMkLst>
        <pc:spChg chg="mod">
          <ac:chgData name="Jacintha Westerink" userId="c1c74fd5-67fa-43d8-8063-0adb3063a5fc" providerId="ADAL" clId="{AD6EFD33-F153-42C1-A6BE-5DB34EA859B8}" dt="2020-09-21T07:07:39.357" v="21" actId="20577"/>
          <ac:spMkLst>
            <pc:docMk/>
            <pc:sldMk cId="88297130" sldId="382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CE4A4D-AA8F-4135-B5E4-2DF1381AD298}" type="datetimeFigureOut">
              <a:rPr lang="nl-NL"/>
              <a:pPr>
                <a:defRPr/>
              </a:pPr>
              <a:t>21-9-2020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AC14F-316C-4D68-850C-5E1E06F3CE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86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0E97DC-4601-4942-B353-C16F68499A98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794771-5E3F-445D-BCA5-EEB445BAFA9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85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4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2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32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29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6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8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4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25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50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25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213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211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605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451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60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28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876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95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310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993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49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/>
              <a:pPr>
                <a:defRPr/>
              </a:pPr>
              <a:t>21-9-2020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9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C9BA-5E90-48BF-A87D-F8F978FA4BB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000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148263" y="3933825"/>
            <a:ext cx="3529012" cy="1584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 err="1"/>
              <a:t>Assortimentskennis</a:t>
            </a:r>
            <a:r>
              <a:rPr lang="en-US" sz="2000" dirty="0"/>
              <a:t> </a:t>
            </a:r>
          </a:p>
          <a:p>
            <a:pPr algn="ctr"/>
            <a:r>
              <a:rPr lang="en-US" sz="2400" dirty="0" err="1"/>
              <a:t>Oefentoets</a:t>
            </a:r>
            <a:r>
              <a:rPr lang="en-US" sz="2400" dirty="0"/>
              <a:t> 1-16</a:t>
            </a:r>
          </a:p>
          <a:p>
            <a:pPr algn="ctr"/>
            <a:r>
              <a:rPr lang="en-US" sz="2400" dirty="0"/>
              <a:t>WZP </a:t>
            </a:r>
          </a:p>
          <a:p>
            <a:pPr algn="ctr"/>
            <a:endParaRPr lang="nl-N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7211144" cy="1282154"/>
          </a:xfrm>
        </p:spPr>
        <p:txBody>
          <a:bodyPr/>
          <a:lstStyle/>
          <a:p>
            <a:pPr algn="l"/>
            <a:r>
              <a:rPr lang="nl-NL" sz="2400" dirty="0"/>
              <a:t>				2,5</a:t>
            </a:r>
          </a:p>
        </p:txBody>
      </p:sp>
      <p:pic>
        <p:nvPicPr>
          <p:cNvPr id="3074" name="Picture 2" descr="Afbeeldingsresultaat voor amaranthus caud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552329" cy="47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maranthus caud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554338" cy="37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8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2352" y="80509"/>
            <a:ext cx="6851104" cy="1282154"/>
          </a:xfrm>
        </p:spPr>
        <p:txBody>
          <a:bodyPr/>
          <a:lstStyle/>
          <a:p>
            <a:pPr algn="l"/>
            <a:r>
              <a:rPr lang="nl-NL" sz="2800" dirty="0"/>
              <a:t>					</a:t>
            </a:r>
            <a:r>
              <a:rPr lang="nl-NL" sz="2400" dirty="0"/>
              <a:t>2,5</a:t>
            </a:r>
            <a:endParaRPr lang="nl-NL" sz="3600" dirty="0"/>
          </a:p>
        </p:txBody>
      </p:sp>
      <p:pic>
        <p:nvPicPr>
          <p:cNvPr id="4098" name="Picture 2" descr="Afbeeldingsresultaat voor aneth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58" y="2085217"/>
            <a:ext cx="3724027" cy="24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aneth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125412" cy="42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707904" y="1988840"/>
            <a:ext cx="504056" cy="43204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52184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9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4460" y="33114"/>
            <a:ext cx="6203032" cy="1498178"/>
          </a:xfrm>
        </p:spPr>
        <p:txBody>
          <a:bodyPr/>
          <a:lstStyle/>
          <a:p>
            <a:pPr algn="l"/>
            <a:r>
              <a:rPr lang="nl-NL" sz="2800" dirty="0"/>
              <a:t>				</a:t>
            </a:r>
            <a:r>
              <a:rPr lang="nl-NL" sz="2400" dirty="0"/>
              <a:t>2,5</a:t>
            </a:r>
          </a:p>
        </p:txBody>
      </p:sp>
      <p:sp>
        <p:nvSpPr>
          <p:cNvPr id="3" name="AutoShape 2" descr="Afbeeldingsresultaat voor achillea filipendu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20677"/>
            <a:ext cx="4822978" cy="361257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7170" name="Picture 2" descr="Afbeeldingsresultaat voor achillea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9998"/>
            <a:ext cx="3810000" cy="38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57200" y="1988840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57200" y="5733256"/>
            <a:ext cx="3810000" cy="1651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9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46706"/>
            <a:ext cx="5987008" cy="1498178"/>
          </a:xfrm>
        </p:spPr>
        <p:txBody>
          <a:bodyPr/>
          <a:lstStyle/>
          <a:p>
            <a:pPr algn="l"/>
            <a:r>
              <a:rPr lang="nl-NL" sz="2800" dirty="0"/>
              <a:t>					</a:t>
            </a:r>
            <a:r>
              <a:rPr lang="nl-NL" sz="2400" dirty="0"/>
              <a:t>2,5</a:t>
            </a:r>
          </a:p>
        </p:txBody>
      </p:sp>
      <p:pic>
        <p:nvPicPr>
          <p:cNvPr id="4098" name="Picture 2" descr="Afbeeldingsresultaat voor adiantum radd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525037" cy="35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11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5124" name="Picture 4" descr="Afbeeldingsresultaat voor adiantum raddia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88" y="2304651"/>
            <a:ext cx="3506295" cy="26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ageratum houston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968552" cy="31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45106"/>
            <a:ext cx="5760640" cy="1264322"/>
          </a:xfrm>
        </p:spPr>
        <p:txBody>
          <a:bodyPr/>
          <a:lstStyle/>
          <a:p>
            <a:pPr algn="l"/>
            <a:r>
              <a:rPr lang="nl-NL" sz="3600" dirty="0"/>
              <a:t>				</a:t>
            </a:r>
            <a:r>
              <a:rPr lang="nl-NL" sz="2400" dirty="0"/>
              <a:t>2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12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6146" name="Picture 2" descr="Afbeeldingsresultaat voor ageratum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38960"/>
            <a:ext cx="3528392" cy="45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3768" y="1844824"/>
            <a:ext cx="5328592" cy="2808312"/>
          </a:xfrm>
        </p:spPr>
        <p:txBody>
          <a:bodyPr/>
          <a:lstStyle/>
          <a:p>
            <a:pPr algn="l"/>
            <a:r>
              <a:rPr lang="nl-NL" u="sng" dirty="0"/>
              <a:t>Totaal</a:t>
            </a:r>
            <a:r>
              <a:rPr lang="nl-NL" dirty="0"/>
              <a:t> = eindcijfer</a:t>
            </a:r>
            <a:br>
              <a:rPr lang="nl-NL" dirty="0"/>
            </a:br>
            <a:r>
              <a:rPr lang="nl-NL"/>
              <a:t>   3,0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265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928E1-4108-4A02-B049-8B002428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5F066D-FADF-4342-9E36-1713F0E5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640"/>
            <a:ext cx="8263830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u="sng" dirty="0"/>
              <a:t>Maak de oefentoets, werk volgens onderstaande manier: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Schrijf van elke plant de volledige wetenschappelijke naam op.</a:t>
            </a:r>
          </a:p>
          <a:p>
            <a:endParaRPr lang="nl-NL" sz="2400" dirty="0"/>
          </a:p>
          <a:p>
            <a:r>
              <a:rPr lang="nl-NL" sz="2400" dirty="0"/>
              <a:t>Schrijf (indien aanwezig) de Nederlandse naam op.</a:t>
            </a:r>
          </a:p>
          <a:p>
            <a:endParaRPr lang="nl-NL" sz="2400" dirty="0"/>
          </a:p>
          <a:p>
            <a:r>
              <a:rPr lang="nl-NL" sz="2400" dirty="0"/>
              <a:t>Controleer je antwoorden (Antwoordvel Wikiwijs)</a:t>
            </a:r>
          </a:p>
          <a:p>
            <a:endParaRPr lang="nl-NL" sz="2400" dirty="0"/>
          </a:p>
          <a:p>
            <a:r>
              <a:rPr lang="nl-NL" sz="2400" dirty="0"/>
              <a:t>Kijk je werk na: 	- elke Latijnse naam 1 punt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				- elke Nederlandse naam 0,5 punt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uitrekenen: </a:t>
            </a:r>
          </a:p>
          <a:p>
            <a:pPr marL="0" indent="0">
              <a:buNone/>
            </a:pPr>
            <a:r>
              <a:rPr lang="nl-NL" sz="2400" dirty="0"/>
              <a:t>   punten optellen en delen volgens laatste dia “Beoordeling”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doorgeven aan docent (Teams)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37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5" descr="ANd9GcTcvOQgPvU7SsPhf2NRiQtiFYhQLU7Y5jkMdarmwcIsd0OXc3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35639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4332288" y="-14287"/>
            <a:ext cx="4680520" cy="1031875"/>
          </a:xfrm>
        </p:spPr>
        <p:txBody>
          <a:bodyPr/>
          <a:lstStyle/>
          <a:p>
            <a:pPr algn="l"/>
            <a:r>
              <a:rPr lang="en-US" sz="2000" dirty="0"/>
              <a:t>		</a:t>
            </a:r>
            <a:r>
              <a:rPr lang="en-US" sz="2400" dirty="0"/>
              <a:t>2,5</a:t>
            </a:r>
            <a:endParaRPr lang="nl-NL" sz="2400" dirty="0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50825" y="594995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nl-NL" sz="2400">
                <a:solidFill>
                  <a:srgbClr val="99CC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61" name="AutoShape 5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462" name="AutoShape 6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19463" name="Picture 11" descr="ANd9GcT1t1ss6ISJ1dwkEvqgOHeWFKkQoeiugpRct9Xs0KLWXL3m0H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573463"/>
            <a:ext cx="22320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7" descr="ANd9GcQv4-O4idVluIppEVPqtJkhVpZdeRQAdpZuL9w67liEouik_n8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7475"/>
            <a:ext cx="270033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9" descr="ANd9GcSr4NvuLAw2DRRhWO4DnAxpzAY32dc4U5e_QVfU6dL_636w8uB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421063"/>
            <a:ext cx="2366962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1" descr="ANd9GcRzhEYvBD_y9GaZrLISqI4vTNyzdoBAD_hdjGtuPnBEOLuO-N3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13414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3" descr="ANd9GcSqG0yVi_5OswXN-77KNDAdJE5JtuOXoNl3QLabZPNTrM-NsEAg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765175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25" descr="Allium_Giganteum_-_Drie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0538" y="1412875"/>
            <a:ext cx="23034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1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4" grpId="0" autoUpdateAnimBg="0"/>
      <p:bldP spid="1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acacia dealb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7434" y="2624463"/>
            <a:ext cx="4545087" cy="30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5" y="21721"/>
            <a:ext cx="6995120" cy="1282154"/>
          </a:xfrm>
        </p:spPr>
        <p:txBody>
          <a:bodyPr/>
          <a:lstStyle/>
          <a:p>
            <a:pPr algn="l"/>
            <a:r>
              <a:rPr lang="nl-NL" sz="2800" dirty="0"/>
              <a:t>						</a:t>
            </a:r>
            <a:r>
              <a:rPr lang="nl-NL" sz="2400" dirty="0"/>
              <a:t>2,5</a:t>
            </a:r>
          </a:p>
        </p:txBody>
      </p:sp>
      <p:pic>
        <p:nvPicPr>
          <p:cNvPr id="4098" name="Picture 2" descr="Afbeeldingsresultaat voor mim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02" y="1865469"/>
            <a:ext cx="4352898" cy="30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365" y="116111"/>
            <a:ext cx="6203032" cy="1138138"/>
          </a:xfrm>
        </p:spPr>
        <p:txBody>
          <a:bodyPr/>
          <a:lstStyle/>
          <a:p>
            <a:pPr algn="l"/>
            <a:r>
              <a:rPr lang="nl-NL" sz="2800" dirty="0"/>
              <a:t>					</a:t>
            </a:r>
            <a:r>
              <a:rPr lang="nl-NL" sz="2400" dirty="0"/>
              <a:t>1,5</a:t>
            </a:r>
          </a:p>
        </p:txBody>
      </p:sp>
      <p:pic>
        <p:nvPicPr>
          <p:cNvPr id="1026" name="Picture 2" descr="Afbeeldingsresultaat voor alstroem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80465"/>
            <a:ext cx="3840361" cy="33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lstroem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600400" cy="48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091881" y="3080465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3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347048" cy="1354162"/>
          </a:xfrm>
        </p:spPr>
        <p:txBody>
          <a:bodyPr/>
          <a:lstStyle/>
          <a:p>
            <a:pPr algn="l"/>
            <a:r>
              <a:rPr lang="nl-NL" sz="2400" dirty="0"/>
              <a:t>			2,5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1026" name="Picture 2" descr="Afbeeldingsresultaat voor aechmea fasci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98929"/>
            <a:ext cx="40537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echmea fasci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64" y="2204864"/>
            <a:ext cx="4107748" cy="34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460432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4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779096" cy="1570186"/>
          </a:xfrm>
        </p:spPr>
        <p:txBody>
          <a:bodyPr/>
          <a:lstStyle/>
          <a:p>
            <a:pPr algn="l"/>
            <a:r>
              <a:rPr lang="nl-NL" sz="2800" dirty="0"/>
              <a:t>			</a:t>
            </a:r>
            <a:r>
              <a:rPr lang="nl-NL" sz="2400" dirty="0"/>
              <a:t>2,5</a:t>
            </a:r>
            <a:endParaRPr lang="nl-NL" sz="3600" dirty="0"/>
          </a:p>
        </p:txBody>
      </p:sp>
      <p:pic>
        <p:nvPicPr>
          <p:cNvPr id="3074" name="Picture 2" descr="Afbeeldingsresultaat voor anigozanthos flavi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34" y="1840496"/>
            <a:ext cx="2307140" cy="34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nigozanthos flavid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30834"/>
            <a:ext cx="2313581" cy="34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anigozanthos flavid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30834"/>
            <a:ext cx="2682780" cy="2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anigozanthos flavid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4" y="4175220"/>
            <a:ext cx="2682780" cy="26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5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Afbeeldingsresultaat voor ananas  snijblo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7768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67570"/>
            <a:ext cx="6995120" cy="1354162"/>
          </a:xfrm>
        </p:spPr>
        <p:txBody>
          <a:bodyPr/>
          <a:lstStyle/>
          <a:p>
            <a:pPr algn="l"/>
            <a:r>
              <a:rPr lang="nl-NL" sz="2800" dirty="0"/>
              <a:t>				</a:t>
            </a:r>
            <a:r>
              <a:rPr lang="nl-NL" sz="2400" dirty="0"/>
              <a:t>3,5</a:t>
            </a:r>
          </a:p>
        </p:txBody>
      </p:sp>
      <p:pic>
        <p:nvPicPr>
          <p:cNvPr id="5122" name="Picture 2" descr="Afbeeldingsresultaat voor ananas comosus varieg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048590" cy="323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ananas comosus variega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02" y="1502683"/>
            <a:ext cx="1509555" cy="22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ananas  snijblo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47089"/>
            <a:ext cx="2938191" cy="29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6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282154"/>
          </a:xfrm>
        </p:spPr>
        <p:txBody>
          <a:bodyPr/>
          <a:lstStyle/>
          <a:p>
            <a:pPr algn="l"/>
            <a:r>
              <a:rPr lang="nl-NL" sz="2800" dirty="0"/>
              <a:t>		</a:t>
            </a:r>
            <a:r>
              <a:rPr lang="nl-NL" sz="2400" dirty="0"/>
              <a:t>2,5</a:t>
            </a:r>
          </a:p>
        </p:txBody>
      </p:sp>
      <p:pic>
        <p:nvPicPr>
          <p:cNvPr id="6146" name="Picture 2" descr="Afbeeldingsresultaat voor anthurium andreanum gro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817"/>
            <a:ext cx="30765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anthurium andreanum groep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05" y="1698817"/>
            <a:ext cx="5856585" cy="31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anthurium b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14" y="4365104"/>
            <a:ext cx="2122207" cy="318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5376621" y="4365104"/>
            <a:ext cx="373437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8748464" y="2744924"/>
            <a:ext cx="362535" cy="180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8784467" y="4078068"/>
            <a:ext cx="290527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7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6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164</Words>
  <Application>Microsoft Office PowerPoint</Application>
  <PresentationFormat>Diavoorstelling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Kantoorthema</vt:lpstr>
      <vt:lpstr>1_Kantoorthema</vt:lpstr>
      <vt:lpstr>2_Kantoorthema</vt:lpstr>
      <vt:lpstr>PowerPoint-presentatie</vt:lpstr>
      <vt:lpstr> </vt:lpstr>
      <vt:lpstr>  2,5</vt:lpstr>
      <vt:lpstr>      2,5</vt:lpstr>
      <vt:lpstr>     1,5</vt:lpstr>
      <vt:lpstr>   2,5</vt:lpstr>
      <vt:lpstr>   2,5</vt:lpstr>
      <vt:lpstr>    3,5</vt:lpstr>
      <vt:lpstr>  2,5</vt:lpstr>
      <vt:lpstr>    2,5</vt:lpstr>
      <vt:lpstr>     2,5</vt:lpstr>
      <vt:lpstr>    2,5</vt:lpstr>
      <vt:lpstr>     2,5</vt:lpstr>
      <vt:lpstr>    2</vt:lpstr>
      <vt:lpstr>Totaal = eindcijfer    3,0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Silvia Ragas</dc:creator>
  <cp:lastModifiedBy>Jacintha Westerink</cp:lastModifiedBy>
  <cp:revision>151</cp:revision>
  <cp:lastPrinted>2011-11-22T17:53:40Z</cp:lastPrinted>
  <dcterms:created xsi:type="dcterms:W3CDTF">2011-10-14T07:30:03Z</dcterms:created>
  <dcterms:modified xsi:type="dcterms:W3CDTF">2020-09-21T07:13:06Z</dcterms:modified>
</cp:coreProperties>
</file>